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E9532-C0E9-9843-BC4E-BFE68009BCA8}" v="25" dt="2023-04-13T01:08:21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/>
    <p:restoredTop sz="96327"/>
  </p:normalViewPr>
  <p:slideViewPr>
    <p:cSldViewPr snapToGrid="0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1:57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2:42:5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2:42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2:42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24575,'0'-4'0,"0"2"0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customXml" Target="../ink/ink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25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7515" y="2293595"/>
            <a:ext cx="4736969" cy="1863627"/>
          </a:xfrm>
        </p:spPr>
        <p:txBody>
          <a:bodyPr>
            <a:normAutofit/>
          </a:bodyPr>
          <a:lstStyle/>
          <a:p>
            <a:r>
              <a:rPr lang="en-US" altLang="zh-CN" sz="4800" dirty="0" err="1"/>
              <a:t>Zhongjian</a:t>
            </a:r>
            <a:r>
              <a:rPr lang="zh-CN" altLang="en-US" sz="4800" dirty="0"/>
              <a:t> </a:t>
            </a:r>
            <a:r>
              <a:rPr lang="en-US" altLang="zh-CN" sz="4800" dirty="0"/>
              <a:t>Xu</a:t>
            </a:r>
            <a:r>
              <a:rPr lang="zh-CN" altLang="en-US" sz="4800" dirty="0"/>
              <a:t>  </a:t>
            </a:r>
            <a:endParaRPr lang="en-AU" altLang="zh-CN" sz="4800" dirty="0"/>
          </a:p>
          <a:p>
            <a:r>
              <a:rPr lang="en-US" altLang="zh-CN" sz="4800" dirty="0"/>
              <a:t>T1A2-Portfolio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2308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2457" y="2373990"/>
            <a:ext cx="3993867" cy="1363930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website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resume,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linked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navigation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across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website.</a:t>
            </a:r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  <a:p>
            <a:endParaRPr lang="en-AU" altLang="zh-C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A41461F-6DAB-24EC-7AE6-0E23E845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7" y="1211077"/>
            <a:ext cx="5918883" cy="291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89F7F-B19E-7CD8-F6E0-A411E2C0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95" y="5064807"/>
            <a:ext cx="60579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2DEFF-1639-E1A4-AEC6-401D189A0982}"/>
              </a:ext>
            </a:extLst>
          </p:cNvPr>
          <p:cNvSpPr txBox="1"/>
          <p:nvPr/>
        </p:nvSpPr>
        <p:spPr>
          <a:xfrm>
            <a:off x="933795" y="4558409"/>
            <a:ext cx="210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3C860-5261-545F-9FB0-658502941D50}"/>
              </a:ext>
            </a:extLst>
          </p:cNvPr>
          <p:cNvSpPr txBox="1"/>
          <p:nvPr/>
        </p:nvSpPr>
        <p:spPr>
          <a:xfrm>
            <a:off x="1013945" y="902699"/>
            <a:ext cx="13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sitemap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26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3D0D0C6-5B9E-4208-83E9-C504A3EA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5533" y="998046"/>
            <a:ext cx="3514330" cy="3377103"/>
          </a:xfrm>
          <a:noFill/>
          <a:ln w="19050">
            <a:noFill/>
            <a:prstDash val="dash"/>
          </a:ln>
        </p:spPr>
        <p:txBody>
          <a:bodyPr>
            <a:normAutofit fontScale="92500"/>
          </a:bodyPr>
          <a:lstStyle/>
          <a:p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home</a:t>
            </a:r>
            <a:r>
              <a:rPr lang="zh-CN" altLang="en-US" sz="2400" dirty="0"/>
              <a:t> </a:t>
            </a:r>
            <a:r>
              <a:rPr lang="en-US" altLang="zh-CN" sz="2400" dirty="0"/>
              <a:t>page,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“hero”</a:t>
            </a:r>
            <a:r>
              <a:rPr lang="zh-CN" altLang="en-US" sz="2400" dirty="0"/>
              <a:t> </a:t>
            </a:r>
            <a:r>
              <a:rPr lang="en-US" altLang="zh-CN" sz="2400" dirty="0"/>
              <a:t>section</a:t>
            </a:r>
            <a:r>
              <a:rPr lang="zh-CN" altLang="en-US" sz="2400" dirty="0"/>
              <a:t> </a:t>
            </a:r>
            <a:r>
              <a:rPr lang="en-US" altLang="zh-CN" sz="2400" dirty="0"/>
              <a:t>includes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my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name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and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picture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give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audiences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impression.</a:t>
            </a:r>
          </a:p>
          <a:p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bottom,</a:t>
            </a:r>
            <a:r>
              <a:rPr lang="zh-CN" altLang="en-US" sz="2400" dirty="0"/>
              <a:t> </a:t>
            </a:r>
            <a:r>
              <a:rPr lang="en-US" altLang="zh-CN" sz="2400" dirty="0"/>
              <a:t>There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anchor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links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to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other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pages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sightseeing</a:t>
            </a:r>
            <a:r>
              <a:rPr lang="zh-CN" altLang="en-US" sz="2400" dirty="0"/>
              <a:t> </a:t>
            </a:r>
            <a:r>
              <a:rPr lang="en-US" altLang="zh-CN" sz="2400" dirty="0"/>
              <a:t>background.</a:t>
            </a:r>
            <a:endParaRPr lang="en-US" sz="2400" dirty="0"/>
          </a:p>
        </p:txBody>
      </p:sp>
      <p:sp>
        <p:nvSpPr>
          <p:cNvPr id="60" name="Rounded Rectangle 11">
            <a:extLst>
              <a:ext uri="{FF2B5EF4-FFF2-40B4-BE49-F238E27FC236}">
                <a16:creationId xmlns:a16="http://schemas.microsoft.com/office/drawing/2014/main" id="{C778E278-D506-42F4-BEE5-0C43CF474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904B5D4B-D760-1EBB-290C-4ABB8609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95" y="1122110"/>
            <a:ext cx="1940342" cy="2528134"/>
          </a:xfrm>
          <a:custGeom>
            <a:avLst/>
            <a:gdLst/>
            <a:ahLst/>
            <a:cxnLst/>
            <a:rect l="l" t="t" r="r" b="b"/>
            <a:pathLst>
              <a:path w="2989398" h="2579608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579608"/>
                </a:lnTo>
                <a:lnTo>
                  <a:pt x="0" y="2579608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</p:spPr>
      </p:pic>
      <p:sp>
        <p:nvSpPr>
          <p:cNvPr id="62" name="Freeform 19">
            <a:extLst>
              <a:ext uri="{FF2B5EF4-FFF2-40B4-BE49-F238E27FC236}">
                <a16:creationId xmlns:a16="http://schemas.microsoft.com/office/drawing/2014/main" id="{D7780CB2-3811-4CEA-8087-605227412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6080" y="1114869"/>
            <a:ext cx="2482004" cy="1581197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FDA2C9-3629-5F6D-AD17-C22A45CA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13" y="3429000"/>
            <a:ext cx="3636037" cy="2117990"/>
          </a:xfrm>
          <a:custGeom>
            <a:avLst/>
            <a:gdLst/>
            <a:ahLst/>
            <a:cxnLst/>
            <a:rect l="l" t="t" r="r" b="b"/>
            <a:pathLst>
              <a:path w="2969935" h="1874557">
                <a:moveTo>
                  <a:pt x="0" y="0"/>
                </a:moveTo>
                <a:lnTo>
                  <a:pt x="2969935" y="0"/>
                </a:lnTo>
                <a:lnTo>
                  <a:pt x="2969935" y="1874557"/>
                </a:lnTo>
                <a:lnTo>
                  <a:pt x="108845" y="1874557"/>
                </a:lnTo>
                <a:cubicBezTo>
                  <a:pt x="63759" y="1874557"/>
                  <a:pt x="25075" y="1848486"/>
                  <a:pt x="8550" y="1811331"/>
                </a:cubicBezTo>
                <a:lnTo>
                  <a:pt x="0" y="1771050"/>
                </a:lnTo>
                <a:close/>
              </a:path>
            </a:pathLst>
          </a:custGeom>
        </p:spPr>
      </p:pic>
      <p:pic>
        <p:nvPicPr>
          <p:cNvPr id="14" name="Picture 1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B413F877-9A1E-A312-DF25-608CE8FE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5" y="3650244"/>
            <a:ext cx="1934022" cy="2528134"/>
          </a:xfrm>
          <a:custGeom>
            <a:avLst/>
            <a:gdLst/>
            <a:ahLst/>
            <a:cxnLst/>
            <a:rect l="l" t="t" r="r" b="b"/>
            <a:pathLst>
              <a:path w="2488644" h="2893217">
                <a:moveTo>
                  <a:pt x="6640" y="0"/>
                </a:moveTo>
                <a:lnTo>
                  <a:pt x="2488644" y="0"/>
                </a:lnTo>
                <a:lnTo>
                  <a:pt x="2488644" y="1478584"/>
                </a:lnTo>
                <a:lnTo>
                  <a:pt x="2488644" y="1829101"/>
                </a:lnTo>
                <a:lnTo>
                  <a:pt x="2488644" y="2727776"/>
                </a:lnTo>
                <a:cubicBezTo>
                  <a:pt x="2488644" y="2819147"/>
                  <a:pt x="2414574" y="2893217"/>
                  <a:pt x="2323203" y="2893217"/>
                </a:cubicBezTo>
                <a:lnTo>
                  <a:pt x="896176" y="2893217"/>
                </a:lnTo>
                <a:lnTo>
                  <a:pt x="172081" y="2893217"/>
                </a:lnTo>
                <a:lnTo>
                  <a:pt x="0" y="2893217"/>
                </a:lnTo>
                <a:lnTo>
                  <a:pt x="0" y="140978"/>
                </a:lnTo>
                <a:lnTo>
                  <a:pt x="6640" y="140978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1605CEE-4D85-4914-B02E-41E97EAD5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/>
          <a:stretch/>
        </p:blipFill>
        <p:spPr>
          <a:xfrm>
            <a:off x="7946780" y="4375150"/>
            <a:ext cx="4245220" cy="2482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396032-B3A9-640E-6C6F-65A38E5E64CE}"/>
              </a:ext>
            </a:extLst>
          </p:cNvPr>
          <p:cNvSpPr txBox="1"/>
          <p:nvPr/>
        </p:nvSpPr>
        <p:spPr>
          <a:xfrm>
            <a:off x="3537363" y="2693201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74088D4-9885-C688-F933-F3F233289CB0}"/>
                  </a:ext>
                </a:extLst>
              </p14:cNvPr>
              <p14:cNvContentPartPr/>
              <p14:nvPr/>
            </p14:nvContentPartPr>
            <p14:xfrm>
              <a:off x="1913160" y="-267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74088D4-9885-C688-F933-F3F233289C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520" y="-357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ED02573-288D-B82E-9BDD-A137752BE229}"/>
              </a:ext>
            </a:extLst>
          </p:cNvPr>
          <p:cNvSpPr/>
          <p:nvPr/>
        </p:nvSpPr>
        <p:spPr>
          <a:xfrm>
            <a:off x="826164" y="729896"/>
            <a:ext cx="248200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Mobile’s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  <a:endParaRPr 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771DF2-D13D-11E9-E46B-9DD22053BEC7}"/>
              </a:ext>
            </a:extLst>
          </p:cNvPr>
          <p:cNvSpPr/>
          <p:nvPr/>
        </p:nvSpPr>
        <p:spPr>
          <a:xfrm>
            <a:off x="4189520" y="2907999"/>
            <a:ext cx="248200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Bigger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screen’s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  <a:endParaRPr 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0ABDF7-68FC-217D-D3B2-E753F535FE6D}"/>
              </a:ext>
            </a:extLst>
          </p:cNvPr>
          <p:cNvSpPr txBox="1"/>
          <p:nvPr/>
        </p:nvSpPr>
        <p:spPr>
          <a:xfrm>
            <a:off x="4342640" y="1311010"/>
            <a:ext cx="2405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layout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page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using</a:t>
            </a:r>
            <a:r>
              <a:rPr lang="zh-CN" altLang="en-US" sz="1400" dirty="0"/>
              <a:t> </a:t>
            </a:r>
            <a:r>
              <a:rPr lang="en-US" altLang="zh-CN" sz="1400" dirty="0"/>
              <a:t>“flexbox”,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switches</a:t>
            </a:r>
            <a:r>
              <a:rPr lang="zh-CN" altLang="en-US" sz="1400" dirty="0"/>
              <a:t> </a:t>
            </a:r>
            <a:r>
              <a:rPr lang="en-US" altLang="zh-CN" sz="1400" dirty="0"/>
              <a:t>between</a:t>
            </a:r>
            <a:r>
              <a:rPr lang="zh-CN" altLang="en-US" sz="1400" dirty="0"/>
              <a:t> </a:t>
            </a:r>
            <a:r>
              <a:rPr lang="en-US" altLang="zh-CN" sz="1400" dirty="0"/>
              <a:t>“row”</a:t>
            </a:r>
            <a:r>
              <a:rPr lang="zh-CN" altLang="en-US" sz="1400" dirty="0"/>
              <a:t>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“column”</a:t>
            </a:r>
            <a:r>
              <a:rPr lang="zh-CN" altLang="en-US" sz="1400" dirty="0"/>
              <a:t> </a:t>
            </a:r>
            <a:r>
              <a:rPr lang="en-US" altLang="zh-CN" sz="1400" dirty="0"/>
              <a:t>depending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view</a:t>
            </a:r>
            <a:r>
              <a:rPr lang="zh-CN" altLang="en-US" sz="1400" dirty="0"/>
              <a:t> </a:t>
            </a:r>
            <a:r>
              <a:rPr lang="en-US" altLang="zh-CN" sz="1400" dirty="0"/>
              <a:t>size.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59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720" y="213360"/>
            <a:ext cx="6238240" cy="14528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Similar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homepage,</a:t>
            </a:r>
            <a:r>
              <a:rPr lang="zh-CN" altLang="en-US" sz="1600" dirty="0"/>
              <a:t> </a:t>
            </a:r>
            <a:r>
              <a:rPr lang="en-US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blog</a:t>
            </a:r>
            <a:r>
              <a:rPr lang="zh-CN" altLang="en-US" sz="1600" dirty="0"/>
              <a:t> </a:t>
            </a:r>
            <a:r>
              <a:rPr lang="en-US" altLang="zh-CN" sz="1600" dirty="0"/>
              <a:t>page</a:t>
            </a:r>
            <a:r>
              <a:rPr lang="zh-CN" altLang="en-US" sz="1600" dirty="0"/>
              <a:t> </a:t>
            </a:r>
            <a:r>
              <a:rPr lang="en-US" altLang="zh-CN" sz="1600" dirty="0"/>
              <a:t>also</a:t>
            </a:r>
            <a:r>
              <a:rPr lang="zh-CN" altLang="en-US" sz="1600" dirty="0"/>
              <a:t> </a:t>
            </a: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“flex”</a:t>
            </a:r>
            <a:r>
              <a:rPr lang="zh-CN" altLang="en-US" sz="1600" dirty="0"/>
              <a:t> </a:t>
            </a:r>
            <a:r>
              <a:rPr lang="en-US" altLang="zh-CN" sz="1600" dirty="0"/>
              <a:t>layout,</a:t>
            </a:r>
            <a:r>
              <a:rPr lang="zh-CN" altLang="en-US" sz="1600" dirty="0"/>
              <a:t> </a:t>
            </a:r>
            <a:r>
              <a:rPr lang="en-US" altLang="zh-CN" sz="1600" dirty="0"/>
              <a:t>consisting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5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placeholder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blogs.</a:t>
            </a:r>
          </a:p>
          <a:p>
            <a:r>
              <a:rPr lang="en-US" altLang="zh-CN" sz="1600" dirty="0"/>
              <a:t>There’s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blog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navigation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bar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“back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to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top”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button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bottom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page.</a:t>
            </a:r>
          </a:p>
          <a:p>
            <a:r>
              <a:rPr lang="en-US" altLang="zh-CN" sz="1600" dirty="0"/>
              <a:t>There’s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background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picture</a:t>
            </a:r>
            <a:r>
              <a:rPr lang="zh-CN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zh-CN" sz="1600" dirty="0"/>
              <a:t>created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 err="1"/>
              <a:t>Midjourney</a:t>
            </a:r>
            <a:r>
              <a:rPr lang="zh-CN" altLang="en-US" sz="1600" dirty="0"/>
              <a:t> </a:t>
            </a:r>
            <a:r>
              <a:rPr lang="en-US" altLang="zh-CN" sz="1600" dirty="0"/>
              <a:t>throughout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whole</a:t>
            </a:r>
            <a:r>
              <a:rPr lang="zh-CN" altLang="en-US" sz="1600" dirty="0"/>
              <a:t> </a:t>
            </a:r>
            <a:r>
              <a:rPr lang="en-US" altLang="zh-CN" sz="1600" dirty="0"/>
              <a:t>body,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enhance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“blog”</a:t>
            </a:r>
            <a:r>
              <a:rPr lang="zh-CN" altLang="en-US" sz="1600" dirty="0"/>
              <a:t> </a:t>
            </a:r>
            <a:r>
              <a:rPr lang="en-US" altLang="zh-CN" sz="1600" dirty="0"/>
              <a:t>theme.</a:t>
            </a:r>
            <a:endParaRPr lang="en-US" sz="1600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1E34B6-9B1F-E109-3DDF-2E85D3F0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02" y="213360"/>
            <a:ext cx="2838514" cy="536956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4B6C2DD-73AF-5566-69DA-D1CFCFC6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44" y="1843246"/>
            <a:ext cx="6463616" cy="4717380"/>
          </a:xfrm>
          <a:prstGeom prst="rect">
            <a:avLst/>
          </a:prstGeom>
        </p:spPr>
      </p:pic>
      <p:pic>
        <p:nvPicPr>
          <p:cNvPr id="13" name="Picture 12" descr="A picture containing text, sign, device, gauge&#10;&#10;Description automatically generated">
            <a:extLst>
              <a:ext uri="{FF2B5EF4-FFF2-40B4-BE49-F238E27FC236}">
                <a16:creationId xmlns:a16="http://schemas.microsoft.com/office/drawing/2014/main" id="{9B2A96C6-F244-DADC-5A2A-EC8D196BA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2" y="5896293"/>
            <a:ext cx="2838514" cy="6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8251CC6-5F68-F8E2-3B04-72093335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9" y="4255622"/>
            <a:ext cx="7311935" cy="201551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FF38C6-4B7E-95DA-F9FE-127CE77E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41" y="506452"/>
            <a:ext cx="6737693" cy="3220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186C4-E12E-DBBD-228F-8C66D1C80019}"/>
              </a:ext>
            </a:extLst>
          </p:cNvPr>
          <p:cNvSpPr txBox="1"/>
          <p:nvPr/>
        </p:nvSpPr>
        <p:spPr>
          <a:xfrm>
            <a:off x="8380668" y="1031632"/>
            <a:ext cx="3722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“About”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“Contact”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formed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two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articles</a:t>
            </a:r>
            <a:r>
              <a:rPr lang="zh-CN" altLang="en-US" sz="2400" dirty="0"/>
              <a:t> </a:t>
            </a:r>
            <a:r>
              <a:rPr lang="en-US" altLang="zh-CN" sz="2400" dirty="0"/>
              <a:t>describe</a:t>
            </a:r>
            <a:r>
              <a:rPr lang="zh-CN" altLang="en-US" sz="2400" dirty="0"/>
              <a:t> </a:t>
            </a:r>
            <a:r>
              <a:rPr lang="en-US" altLang="zh-CN" sz="2400" dirty="0"/>
              <a:t>my</a:t>
            </a:r>
            <a:r>
              <a:rPr lang="zh-CN" altLang="en-US" sz="2400" dirty="0"/>
              <a:t> </a:t>
            </a:r>
            <a:r>
              <a:rPr lang="en-US" altLang="zh-CN" sz="2400" dirty="0"/>
              <a:t>self-introduction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contact</a:t>
            </a:r>
            <a:r>
              <a:rPr lang="zh-CN" altLang="en-US" sz="2400" dirty="0"/>
              <a:t> </a:t>
            </a:r>
            <a:r>
              <a:rPr lang="en-US" altLang="zh-CN" sz="2400" dirty="0"/>
              <a:t>details.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A2EEE-E896-7530-0CD7-2CA38F58AE7D}"/>
              </a:ext>
            </a:extLst>
          </p:cNvPr>
          <p:cNvSpPr txBox="1"/>
          <p:nvPr/>
        </p:nvSpPr>
        <p:spPr>
          <a:xfrm>
            <a:off x="8380669" y="3633631"/>
            <a:ext cx="3722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bottom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page,</a:t>
            </a:r>
            <a:r>
              <a:rPr lang="zh-CN" altLang="en-US" sz="2400" dirty="0"/>
              <a:t> </a:t>
            </a:r>
            <a:r>
              <a:rPr lang="en-US" altLang="zh-CN" sz="2400" dirty="0"/>
              <a:t>there’re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three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“social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links”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 err="1"/>
              <a:t>Linkedin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Facebook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3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40" y="332653"/>
            <a:ext cx="10167815" cy="5736492"/>
          </a:xfrm>
        </p:spPr>
        <p:txBody>
          <a:bodyPr/>
          <a:lstStyle/>
          <a:p>
            <a:r>
              <a:rPr lang="en-US" altLang="zh-CN" sz="3200" b="1" dirty="0"/>
              <a:t>Overall</a:t>
            </a:r>
            <a:r>
              <a:rPr lang="zh-CN" altLang="en-US" sz="3200" b="1" dirty="0"/>
              <a:t> </a:t>
            </a:r>
            <a:r>
              <a:rPr lang="en-AU" sz="3200" b="1" dirty="0"/>
              <a:t>aesthetic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design</a:t>
            </a:r>
            <a:r>
              <a:rPr lang="zh-CN" altLang="en-US" sz="3200" b="1" dirty="0"/>
              <a:t> </a:t>
            </a:r>
            <a:endParaRPr lang="en-AU" altLang="zh-CN" sz="3200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3582B7-AF77-A59C-AFE6-EC2CC075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62" y="206171"/>
            <a:ext cx="729065" cy="75747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3F58FFC1-3FDC-65BA-B19C-1567B5B1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8" y="216646"/>
            <a:ext cx="708914" cy="75747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EEA07412-1487-D60F-548E-F64719DE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61" y="969593"/>
            <a:ext cx="711773" cy="669905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13B4A63-3A15-76B4-C3FA-124B5D17F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922" y="220061"/>
            <a:ext cx="691191" cy="75747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48032D9-7ED0-3B0D-3944-60826D399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810" y="963641"/>
            <a:ext cx="699292" cy="681810"/>
          </a:xfrm>
          <a:prstGeom prst="rect">
            <a:avLst/>
          </a:prstGeom>
        </p:spPr>
      </p:pic>
      <p:pic>
        <p:nvPicPr>
          <p:cNvPr id="17" name="Picture 16" descr="A person standing on a beach&#10;&#10;Description automatically generated">
            <a:extLst>
              <a:ext uri="{FF2B5EF4-FFF2-40B4-BE49-F238E27FC236}">
                <a16:creationId xmlns:a16="http://schemas.microsoft.com/office/drawing/2014/main" id="{81CBFC80-48E3-AC96-EFD1-CC4EB2FE5C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195" r="-1007"/>
          <a:stretch/>
        </p:blipFill>
        <p:spPr>
          <a:xfrm>
            <a:off x="6525094" y="3309065"/>
            <a:ext cx="2857757" cy="2926795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9EC4BDC-FCA8-4BE7-052E-5C4BFBC728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1" r="1691" b="22406"/>
          <a:stretch/>
        </p:blipFill>
        <p:spPr>
          <a:xfrm>
            <a:off x="9607864" y="3309065"/>
            <a:ext cx="2057001" cy="2926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E25B6C-B2A6-CF73-E5AF-C4FFA320D151}"/>
              </a:ext>
            </a:extLst>
          </p:cNvPr>
          <p:cNvSpPr txBox="1"/>
          <p:nvPr/>
        </p:nvSpPr>
        <p:spPr>
          <a:xfrm>
            <a:off x="295319" y="3523513"/>
            <a:ext cx="5875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Secondly,</a:t>
            </a:r>
          </a:p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AU" dirty="0"/>
              <a:t>Montserrat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font,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flat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style.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Thirdly,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flex,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seamlessly,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page,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“weather”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IOS7.</a:t>
            </a:r>
          </a:p>
          <a:p>
            <a:endParaRPr lang="en-AU" dirty="0"/>
          </a:p>
          <a:p>
            <a:endParaRPr lang="en-AU" altLang="zh-CN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03C1F-B917-3055-A654-0DDB03FD7375}"/>
              </a:ext>
            </a:extLst>
          </p:cNvPr>
          <p:cNvSpPr txBox="1"/>
          <p:nvPr/>
        </p:nvSpPr>
        <p:spPr>
          <a:xfrm>
            <a:off x="6811413" y="6381985"/>
            <a:ext cx="19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Portfolio</a:t>
            </a:r>
            <a:r>
              <a:rPr lang="zh-CN" altLang="en-US" sz="1400" dirty="0"/>
              <a:t> </a:t>
            </a:r>
            <a:r>
              <a:rPr lang="en-US" altLang="zh-CN" sz="1400" dirty="0"/>
              <a:t>homepage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6205D-C617-2FAB-CFB8-1C439210DAE7}"/>
              </a:ext>
            </a:extLst>
          </p:cNvPr>
          <p:cNvSpPr txBox="1"/>
          <p:nvPr/>
        </p:nvSpPr>
        <p:spPr>
          <a:xfrm>
            <a:off x="9893486" y="6351865"/>
            <a:ext cx="16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IOS7</a:t>
            </a:r>
            <a:r>
              <a:rPr lang="zh-CN" altLang="en-US" sz="1400" dirty="0"/>
              <a:t> </a:t>
            </a:r>
            <a:r>
              <a:rPr lang="en-US" altLang="zh-CN" sz="1400" dirty="0"/>
              <a:t>“weather”</a:t>
            </a:r>
            <a:endParaRPr lang="en-US" sz="1400" dirty="0"/>
          </a:p>
        </p:txBody>
      </p:sp>
      <p:pic>
        <p:nvPicPr>
          <p:cNvPr id="24" name="Picture 2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1E3D7A-9729-3AC6-5318-B34C26606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21" y="5653706"/>
            <a:ext cx="3383450" cy="8074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1A3A55-6FBD-6CE3-049E-2F3675C22B5B}"/>
              </a:ext>
            </a:extLst>
          </p:cNvPr>
          <p:cNvSpPr txBox="1"/>
          <p:nvPr/>
        </p:nvSpPr>
        <p:spPr>
          <a:xfrm>
            <a:off x="313771" y="899886"/>
            <a:ext cx="5203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overlooking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  <a:r>
              <a:rPr lang="zh-CN" altLang="en-US" dirty="0"/>
              <a:t> </a:t>
            </a:r>
            <a:r>
              <a:rPr lang="en-US" altLang="zh-CN" dirty="0"/>
              <a:t>came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b="1" dirty="0"/>
              <a:t>flat</a:t>
            </a:r>
            <a:r>
              <a:rPr lang="zh-CN" altLang="en-US" b="1" dirty="0"/>
              <a:t> </a:t>
            </a:r>
            <a:r>
              <a:rPr lang="en-US" altLang="zh-CN" b="1" dirty="0"/>
              <a:t>design</a:t>
            </a:r>
            <a:r>
              <a:rPr lang="en-US" altLang="zh-CN" dirty="0"/>
              <a:t>”.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knew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b="1" dirty="0"/>
              <a:t>IOS7</a:t>
            </a:r>
            <a:r>
              <a:rPr lang="zh-CN" altLang="en-US" dirty="0"/>
              <a:t> </a:t>
            </a:r>
            <a:r>
              <a:rPr lang="en-US" altLang="zh-CN" dirty="0"/>
              <a:t>released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2013.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totally</a:t>
            </a:r>
            <a:r>
              <a:rPr lang="zh-CN" altLang="en-US" dirty="0"/>
              <a:t> </a:t>
            </a:r>
            <a:r>
              <a:rPr lang="en-US" altLang="zh-CN" dirty="0"/>
              <a:t>changed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AU" dirty="0"/>
              <a:t>aesthetic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interface.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impressed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loved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then.</a:t>
            </a:r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elements’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IOS7</a:t>
            </a:r>
            <a:r>
              <a:rPr lang="zh-CN" altLang="en-US" dirty="0"/>
              <a:t> </a:t>
            </a:r>
            <a:r>
              <a:rPr lang="en-US" altLang="zh-CN" dirty="0"/>
              <a:t>color.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BD1DA1-2AA0-F4F8-847E-8CF1F2F41F7B}"/>
              </a:ext>
            </a:extLst>
          </p:cNvPr>
          <p:cNvSpPr txBox="1"/>
          <p:nvPr/>
        </p:nvSpPr>
        <p:spPr>
          <a:xfrm>
            <a:off x="6120439" y="1743417"/>
            <a:ext cx="19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chosen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19C956-D7C2-2B87-D46F-731CDBB50862}"/>
              </a:ext>
            </a:extLst>
          </p:cNvPr>
          <p:cNvSpPr txBox="1"/>
          <p:nvPr/>
        </p:nvSpPr>
        <p:spPr>
          <a:xfrm>
            <a:off x="1101444" y="6474976"/>
            <a:ext cx="295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US" altLang="zh-CN" dirty="0"/>
              <a:t>chosen:</a:t>
            </a:r>
            <a:r>
              <a:rPr lang="zh-CN" altLang="en-US" dirty="0"/>
              <a:t> </a:t>
            </a:r>
            <a:r>
              <a:rPr lang="en-US" altLang="zh-CN" dirty="0"/>
              <a:t>Montserrat</a:t>
            </a:r>
            <a:endParaRPr lang="en-US" dirty="0"/>
          </a:p>
        </p:txBody>
      </p:sp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19E086CC-35C7-5E77-923A-6CBCA8B85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7995" y="15963"/>
            <a:ext cx="3612520" cy="27430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7EF531-D173-AFE2-1F50-747FACD41E0E}"/>
              </a:ext>
            </a:extLst>
          </p:cNvPr>
          <p:cNvSpPr txBox="1"/>
          <p:nvPr/>
        </p:nvSpPr>
        <p:spPr>
          <a:xfrm>
            <a:off x="9707743" y="2773018"/>
            <a:ext cx="195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IOS7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9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D3F3E3-1DBC-71A4-59B1-A836D6E09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323" y="756140"/>
            <a:ext cx="9448800" cy="6858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Visual</a:t>
            </a:r>
            <a:r>
              <a:rPr lang="zh-CN" altLang="en-US" sz="3200" dirty="0"/>
              <a:t> </a:t>
            </a:r>
            <a:r>
              <a:rPr lang="en-US" altLang="zh-CN" sz="3200" dirty="0"/>
              <a:t>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C80EA-CCD5-0873-3423-0BC240742299}"/>
              </a:ext>
            </a:extLst>
          </p:cNvPr>
          <p:cNvSpPr txBox="1"/>
          <p:nvPr/>
        </p:nvSpPr>
        <p:spPr>
          <a:xfrm>
            <a:off x="621323" y="1606965"/>
            <a:ext cx="4923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There’re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hover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throughout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website,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audiences’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engagement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clicking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redline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pictures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there’re</a:t>
            </a:r>
            <a:r>
              <a:rPr lang="zh-CN" altLang="en-US" dirty="0"/>
              <a:t> </a:t>
            </a:r>
            <a:r>
              <a:rPr lang="en-US" altLang="zh-CN" dirty="0"/>
              <a:t>hover</a:t>
            </a:r>
            <a:r>
              <a:rPr lang="zh-CN" altLang="en-US" dirty="0"/>
              <a:t> </a:t>
            </a:r>
            <a:r>
              <a:rPr lang="en-US" altLang="zh-CN" dirty="0"/>
              <a:t>effects.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C1B25F-5CB0-4D88-0138-05E5F6AE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7" t="45672" r="4265" b="3965"/>
          <a:stretch/>
        </p:blipFill>
        <p:spPr>
          <a:xfrm>
            <a:off x="621323" y="4797930"/>
            <a:ext cx="4553792" cy="1506397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1956C1-D20E-3D00-28AA-5AAEF908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2" t="-326" r="571" b="65958"/>
          <a:stretch/>
        </p:blipFill>
        <p:spPr>
          <a:xfrm>
            <a:off x="5458214" y="4797930"/>
            <a:ext cx="6395562" cy="1724042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10BD64-34F6-3B1C-3229-39EDB128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22" y="321601"/>
            <a:ext cx="5314545" cy="4272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EE3B13-3371-2277-1B04-02D47CB5639B}"/>
                  </a:ext>
                </a:extLst>
              </p14:cNvPr>
              <p14:cNvContentPartPr/>
              <p14:nvPr/>
            </p14:nvContentPartPr>
            <p14:xfrm>
              <a:off x="3010841" y="258711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EE3B13-3371-2277-1B04-02D47CB563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201" y="2578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C6C4405-C38D-B912-10D9-F8CE2F71B850}"/>
                  </a:ext>
                </a:extLst>
              </p14:cNvPr>
              <p14:cNvContentPartPr/>
              <p14:nvPr/>
            </p14:nvContentPartPr>
            <p14:xfrm>
              <a:off x="3957641" y="2128473"/>
              <a:ext cx="360" cy="4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C6C4405-C38D-B912-10D9-F8CE2F71B8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8641" y="2119473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6C51DE-750A-D78D-4D04-E0D218DF0F1E}"/>
                  </a:ext>
                </a:extLst>
              </p14:cNvPr>
              <p14:cNvContentPartPr/>
              <p14:nvPr/>
            </p14:nvContentPartPr>
            <p14:xfrm>
              <a:off x="3673601" y="1679913"/>
              <a:ext cx="360" cy="2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6C51DE-750A-D78D-4D04-E0D218DF0F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4961" y="1671273"/>
                <a:ext cx="180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86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9546C-8527-7F29-267B-03DF25351863}"/>
              </a:ext>
            </a:extLst>
          </p:cNvPr>
          <p:cNvSpPr txBox="1"/>
          <p:nvPr/>
        </p:nvSpPr>
        <p:spPr>
          <a:xfrm>
            <a:off x="2829168" y="3253994"/>
            <a:ext cx="207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altLang="zh-CN" sz="1800" b="1" dirty="0">
              <a:solidFill>
                <a:schemeClr val="accent6"/>
              </a:solidFill>
            </a:endParaRPr>
          </a:p>
          <a:p>
            <a:endParaRPr lang="en-AU" altLang="zh-CN" sz="18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BC813-94B2-A080-50F4-F2F5FB964399}"/>
              </a:ext>
            </a:extLst>
          </p:cNvPr>
          <p:cNvSpPr txBox="1"/>
          <p:nvPr/>
        </p:nvSpPr>
        <p:spPr>
          <a:xfrm>
            <a:off x="1219200" y="586153"/>
            <a:ext cx="1080086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Components:</a:t>
            </a:r>
            <a:r>
              <a:rPr lang="zh-CN" altLang="en-US" sz="3200" b="1" dirty="0"/>
              <a:t> </a:t>
            </a:r>
            <a:endParaRPr lang="en-AU" altLang="zh-C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my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name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picture:</a:t>
            </a:r>
            <a:br>
              <a:rPr lang="en-US" altLang="zh-CN" sz="2400" b="1" dirty="0"/>
            </a:b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audiences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impression.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anchor</a:t>
            </a:r>
            <a:r>
              <a:rPr lang="zh-CN" altLang="en-US" sz="2400" dirty="0"/>
              <a:t> </a:t>
            </a:r>
            <a:r>
              <a:rPr lang="en-US" altLang="zh-CN" sz="2400" b="1" dirty="0"/>
              <a:t>links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other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pages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with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background: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audiences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bar.</a:t>
            </a:r>
            <a:endParaRPr lang="en-US" altLang="zh-CN" sz="2400" b="1" dirty="0"/>
          </a:p>
          <a:p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5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blogs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three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“social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platform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links”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audiences.</a:t>
            </a:r>
          </a:p>
          <a:p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“about”:</a:t>
            </a:r>
            <a:br>
              <a:rPr lang="en-US" altLang="zh-CN" sz="2400" b="1" dirty="0"/>
            </a:br>
            <a:r>
              <a:rPr lang="en-US" altLang="zh-CN" dirty="0"/>
              <a:t>Self-introduction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audiences,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“contact”:</a:t>
            </a:r>
            <a:br>
              <a:rPr lang="en-US" altLang="zh-CN" sz="2400" b="1" dirty="0"/>
            </a:b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number.</a:t>
            </a:r>
          </a:p>
        </p:txBody>
      </p:sp>
    </p:spTree>
    <p:extLst>
      <p:ext uri="{BB962C8B-B14F-4D97-AF65-F5344CB8AC3E}">
        <p14:creationId xmlns:p14="http://schemas.microsoft.com/office/powerpoint/2010/main" val="224755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5B9533-03B7-0B03-0773-9704F344DC81}"/>
              </a:ext>
            </a:extLst>
          </p:cNvPr>
          <p:cNvSpPr txBox="1"/>
          <p:nvPr/>
        </p:nvSpPr>
        <p:spPr>
          <a:xfrm>
            <a:off x="1438027" y="2276756"/>
            <a:ext cx="575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Difficulties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challenges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B1E07-37B8-DC5C-4710-862A29FFA147}"/>
              </a:ext>
            </a:extLst>
          </p:cNvPr>
          <p:cNvSpPr txBox="1"/>
          <p:nvPr/>
        </p:nvSpPr>
        <p:spPr>
          <a:xfrm>
            <a:off x="1438028" y="4217309"/>
            <a:ext cx="575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Favourite</a:t>
            </a:r>
            <a:r>
              <a:rPr lang="zh-CN" altLang="en-US" sz="3200" dirty="0"/>
              <a:t> </a:t>
            </a:r>
            <a:r>
              <a:rPr lang="en-US" altLang="zh-CN" sz="3200" dirty="0"/>
              <a:t>parts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BBA0E-30D3-4F67-FD90-CFF79A679292}"/>
              </a:ext>
            </a:extLst>
          </p:cNvPr>
          <p:cNvSpPr txBox="1"/>
          <p:nvPr/>
        </p:nvSpPr>
        <p:spPr>
          <a:xfrm>
            <a:off x="1344244" y="3847977"/>
            <a:ext cx="575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401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1438</TotalTime>
  <Words>477</Words>
  <Application>Microsoft Macintosh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中健 徐</dc:creator>
  <cp:lastModifiedBy>中健 徐</cp:lastModifiedBy>
  <cp:revision>2</cp:revision>
  <dcterms:created xsi:type="dcterms:W3CDTF">2023-04-12T01:11:38Z</dcterms:created>
  <dcterms:modified xsi:type="dcterms:W3CDTF">2023-04-13T02:39:57Z</dcterms:modified>
</cp:coreProperties>
</file>